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904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706d5af4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706d5af4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4441fd855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94441fd855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4441fd85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4441fd85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4441fd85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4441fd85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4441fd855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4441fd855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4441fd85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4441fd85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4441fd855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4441fd855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4441fd855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4441fd855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4441fd855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4441fd855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AUTOLAYOUT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0" y="1057700"/>
            <a:ext cx="9144000" cy="7164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ctrTitle"/>
          </p:nvPr>
        </p:nvSpPr>
        <p:spPr>
          <a:xfrm>
            <a:off x="345650" y="1057700"/>
            <a:ext cx="7172100" cy="71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45650" y="1925025"/>
            <a:ext cx="7172100" cy="1989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836850" y="112400"/>
            <a:ext cx="7172100" cy="7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Introductions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185550" y="766950"/>
            <a:ext cx="8821500" cy="40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Name</a:t>
            </a:r>
            <a:r>
              <a:rPr lang="en" b="1"/>
              <a:t>:</a:t>
            </a:r>
            <a:r>
              <a:rPr lang="en"/>
              <a:t> Mr. Roberto Morales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Title</a:t>
            </a:r>
            <a:r>
              <a:rPr lang="en" b="1"/>
              <a:t>: </a:t>
            </a:r>
            <a:r>
              <a:rPr lang="en"/>
              <a:t> Health and Physical Education Teacher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Email:</a:t>
            </a:r>
            <a:r>
              <a:rPr lang="en"/>
              <a:t>  robemorales@paps.net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solidFill>
                  <a:srgbClr val="FFFFFF"/>
                </a:solidFill>
              </a:rPr>
              <a:t>Curriculum</a:t>
            </a:r>
            <a:r>
              <a:rPr lang="en">
                <a:solidFill>
                  <a:srgbClr val="FFFFFF"/>
                </a:solidFill>
              </a:rPr>
              <a:t>: Driver/Health Education and Physical Education 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On-line Materials</a:t>
            </a:r>
            <a:r>
              <a:rPr lang="en"/>
              <a:t>:  Google Classroom/ Driver Education (NJ Driver Manual English/Spanish)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Syllabus:</a:t>
            </a:r>
            <a:r>
              <a:rPr lang="en"/>
              <a:t> Google classroom attachment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Grading Policy</a:t>
            </a:r>
            <a:r>
              <a:rPr lang="en"/>
              <a:t>- Physical Education- </a:t>
            </a:r>
            <a:r>
              <a:rPr lang="en" b="1"/>
              <a:t>80% Participation, 10% written exam, 10% project/report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/>
        </p:nvSpPr>
        <p:spPr>
          <a:xfrm>
            <a:off x="189275" y="865950"/>
            <a:ext cx="9291300" cy="3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98189" marR="4178047" lvl="0" indent="0" algn="l" rtl="0">
              <a:lnSpc>
                <a:spcPct val="83300"/>
              </a:lnSpc>
              <a:spcBef>
                <a:spcPts val="3075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Some final thoughts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Always behave as if your camera and mic are on.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Be respectful and patient.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will get through this together!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Algunos pensamientos finales</a:t>
            </a:r>
            <a:endParaRPr sz="17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Siempre compórtese como si la cámara y el micrófono estuvieran encendidos.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Sea respetuoso y paciente.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¡Saldremos de esto juntos!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endParaRPr sz="1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4" name="Google Shape;11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304800"/>
            <a:ext cx="942975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757125" y="1300275"/>
            <a:ext cx="8064900" cy="16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722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99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Google Meet: Student Expectations </a:t>
            </a:r>
            <a:endParaRPr sz="2699" b="1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0722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99" b="1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0722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99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Google Meet: expectativas de los estudiantes</a:t>
            </a:r>
            <a:endParaRPr sz="2699" b="1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25" y="242925"/>
            <a:ext cx="1730335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 txBox="1"/>
          <p:nvPr/>
        </p:nvSpPr>
        <p:spPr>
          <a:xfrm>
            <a:off x="234725" y="919200"/>
            <a:ext cx="7675800" cy="3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012362" marR="4554628" lvl="0" indent="0" algn="l" rtl="0">
              <a:lnSpc>
                <a:spcPct val="83300"/>
              </a:lnSpc>
              <a:spcBef>
                <a:spcPts val="165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Before you start </a:t>
            </a:r>
            <a:endParaRPr sz="18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45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❏ </a:t>
            </a: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Gather your materials: device, papers, pencil/pen. </a:t>
            </a:r>
            <a:endParaRPr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❏ </a:t>
            </a: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Find a spot without distractions. </a:t>
            </a:r>
            <a:endParaRPr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9199" lvl="0" indent="-209245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❏ </a:t>
            </a: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General expectation: If it wouldn’t be appropriate in the classroom, it isn’t appropriate in the meeting. </a:t>
            </a:r>
            <a:endParaRPr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❏ </a:t>
            </a: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Be on time. </a:t>
            </a:r>
            <a:endParaRPr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38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Antes de que empieces</a:t>
            </a: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Reúna sus materiales: dispositivo, papeles, lápiz / bolígrafo.</a:t>
            </a:r>
            <a:b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Encuentre un lugar sin distracciones.</a:t>
            </a:r>
            <a:b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Espere Expectativa general: si no sería apropiado en el aula, no es apropiado en la reunión.</a:t>
            </a:r>
            <a:b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Sea puntual.</a:t>
            </a:r>
            <a:endParaRPr sz="1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825" y="308675"/>
            <a:ext cx="1429361" cy="818061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7"/>
          <p:cNvSpPr txBox="1"/>
          <p:nvPr/>
        </p:nvSpPr>
        <p:spPr>
          <a:xfrm>
            <a:off x="41150" y="542400"/>
            <a:ext cx="9102900" cy="46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003828" marR="3983127" lvl="0" indent="0" algn="l" rtl="0">
              <a:lnSpc>
                <a:spcPct val="83300"/>
              </a:lnSpc>
              <a:spcBef>
                <a:spcPts val="165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Important privacy issues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50292" lvl="0" indent="-205282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When you participate in a video meeting, you are providing a “window” into your home.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60266" marR="73964" lvl="0" indent="-210311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think about what is behind you and what may come into view during the meeting.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                      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not screenshot or record anything during the meeting.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</a:t>
            </a:r>
            <a:r>
              <a:rPr lang="en" sz="16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Problemas importantes de privacidad</a:t>
            </a:r>
            <a:br>
              <a:rPr lang="en" sz="16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❏ Cuando participa en una videoconferencia, está   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proporcionando una “ventana” a su hogar.</a:t>
            </a:r>
            <a:b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❏ Piense en lo que hay detrás de usted y en lo que puede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1440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verse durante la reunión.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1440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❏No hacer capturas de pantalla ni grabar nada durante la 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1213561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reunión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475" y="308750"/>
            <a:ext cx="1370075" cy="7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8"/>
          <p:cNvSpPr txBox="1"/>
          <p:nvPr/>
        </p:nvSpPr>
        <p:spPr>
          <a:xfrm>
            <a:off x="732425" y="666750"/>
            <a:ext cx="7810200" cy="41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005199" marR="4342233" lvl="0" indent="0" algn="l" rtl="0">
              <a:lnSpc>
                <a:spcPct val="83300"/>
              </a:lnSpc>
              <a:spcBef>
                <a:spcPts val="1650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Joining the meeting </a:t>
            </a:r>
            <a:endParaRPr sz="17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45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Click on the link or call the phone number.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marR="421079" lvl="0" indent="0" algn="l" rtl="0">
              <a:lnSpc>
                <a:spcPct val="114537"/>
              </a:lnSpc>
              <a:spcBef>
                <a:spcPts val="45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Check in through the chat (top right) when you arrive. “Tom is here.” </a:t>
            </a: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Mute yourself by clicking on the bottom of the screen.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marR="421079" lvl="0" indent="0" algn="l" rtl="0">
              <a:lnSpc>
                <a:spcPct val="114537"/>
              </a:lnSpc>
              <a:spcBef>
                <a:spcPts val="450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Unirse a la reunión</a:t>
            </a:r>
            <a:b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Haga clic en el enlace o llame al número de teléfono.</a:t>
            </a:r>
            <a:b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Regístrese a través del chat (arriba a la derecha) cuando llegue. "Tom está aquí."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marR="421079" lvl="0" indent="0" algn="l" rtl="0">
              <a:lnSpc>
                <a:spcPct val="114537"/>
              </a:lnSpc>
              <a:spcBef>
                <a:spcPts val="45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Silencieuse haciendo clic en en la parte inferior de la pantalla.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523250" cy="7528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9"/>
          <p:cNvSpPr txBox="1"/>
          <p:nvPr/>
        </p:nvSpPr>
        <p:spPr>
          <a:xfrm>
            <a:off x="546960" y="646835"/>
            <a:ext cx="8415000" cy="42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009771" marR="4712819" lvl="0" indent="0" algn="l" rtl="0">
              <a:lnSpc>
                <a:spcPct val="833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5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Using your mic </a:t>
            </a:r>
            <a:endParaRPr sz="15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91590" lvl="0" indent="0" algn="ctr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              ❏ </a:t>
            </a: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Unmute yourself when you want to talk, then mute again. 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❏ </a:t>
            </a: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Select the mic button on the bottom of your screen 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❏ </a:t>
            </a: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Pause for a moment to allow for the audio delay. 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❏ </a:t>
            </a: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normally. 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65752" marR="366927" lvl="0" indent="-215798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❏ </a:t>
            </a: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Don’t have side conversations. The mic will pick up other noises in the room. 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65752" marR="366927" lvl="0" indent="-215798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366927" lvl="0" indent="457200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Usando tu micrófono</a:t>
            </a:r>
            <a:br>
              <a:rPr lang="en" sz="15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❏ Desactive el silencio cuando desee hablar y vuelva a silenciar.</a:t>
            </a:r>
            <a:b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❏ Seleccione el botón del micrófono en la parte inferior de su pantalla</a:t>
            </a:r>
            <a:b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❏ Haga una pausa por un momento para permitir el retraso del audio.</a:t>
            </a:r>
            <a:b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❏ Habla normalmente.</a:t>
            </a:r>
            <a:b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❏ No tenga conversaciones paralelas. El micrófono captará otros ruidos en  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366927" lvl="0" indent="457200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la habitación.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65752" marR="366927" lvl="0" indent="-215798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1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544750" cy="7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0"/>
          <p:cNvSpPr txBox="1"/>
          <p:nvPr/>
        </p:nvSpPr>
        <p:spPr>
          <a:xfrm>
            <a:off x="90900" y="640875"/>
            <a:ext cx="8962200" cy="4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009771" marR="4443325" lvl="0" indent="0" algn="l" rtl="0">
              <a:lnSpc>
                <a:spcPct val="83300"/>
              </a:lnSpc>
              <a:spcBef>
                <a:spcPts val="1463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Using your camera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5628" lvl="0" indent="0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                   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Select the camera button on the bottom of your screen to turn it on   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125628" lvl="0" indent="0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and off.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38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                   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Try to look at the camera, not your screen.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235000" lvl="0" indent="0" algn="r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       	        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your camera is off, you might need to say who you are when you talk.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235000" lvl="0" indent="0" algn="just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235000" lvl="0" indent="0" algn="just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</a:t>
            </a: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Usando tu cámara</a:t>
            </a:r>
            <a:b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❏ Seleccione el botón de la cámara en la parte inferior de la pantalla para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235000" lvl="0" indent="0" algn="just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encenderla y apagarla.</a:t>
            </a:r>
            <a:b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❏ Intente mirar a la cámara, no a la pantalla.</a:t>
            </a:r>
            <a:b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❏ Si su cámara está apagada, es posible que deba decir quién es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235000" lvl="0" indent="0" algn="just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usted cuando hable.          </a:t>
            </a:r>
            <a:r>
              <a:rPr lang="en" sz="1200"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225" y="275850"/>
            <a:ext cx="1360125" cy="538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1"/>
          <p:cNvSpPr txBox="1"/>
          <p:nvPr/>
        </p:nvSpPr>
        <p:spPr>
          <a:xfrm>
            <a:off x="126600" y="1557300"/>
            <a:ext cx="8890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008095" marR="4784802" lvl="0" indent="0" algn="l" rtl="0">
              <a:lnSpc>
                <a:spcPct val="83300"/>
              </a:lnSpc>
              <a:spcBef>
                <a:spcPts val="165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Stay engaged </a:t>
            </a:r>
            <a:endParaRPr sz="16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Nod or do “thumbs up” when others are talking.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marR="112571" lvl="0" indent="0" algn="l" rtl="0">
              <a:lnSpc>
                <a:spcPct val="98918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Try not to do anything else when you’re participating in the meeting. </a:t>
            </a:r>
            <a:r>
              <a:rPr lang="en" sz="1600">
                <a:solidFill>
                  <a:srgbClr val="FFFFFF"/>
                </a:solidFill>
              </a:rPr>
              <a:t>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the chat, but think before you type, just like you would think before you talk.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❏ </a:t>
            </a: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Raise your hand to share ideas, and the teacher will ask you to unmute yourself.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Mantente comprometido</a:t>
            </a:r>
            <a:endParaRPr sz="16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Asiente con la cabeza o levante el pulgar cuando otros estén hablando.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Trate de no hacer nada más cuando esté participando en la reunión. ❏ Utilice el chat, pero piense antes de escribir, como lo haría antes de hablar.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Levante la mano para compartir ideas y el maestro le pedirá que active el sonido.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455237" marR="304443" lvl="0" indent="-205282" algn="l" rtl="0">
              <a:lnSpc>
                <a:spcPct val="98918"/>
              </a:lnSpc>
              <a:spcBef>
                <a:spcPts val="38"/>
              </a:spcBef>
              <a:spcAft>
                <a:spcPts val="0"/>
              </a:spcAft>
              <a:buNone/>
            </a:pP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/>
        </p:nvSpPr>
        <p:spPr>
          <a:xfrm>
            <a:off x="551375" y="1481325"/>
            <a:ext cx="7184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4039" lvl="0" indent="0" algn="l" rtl="0">
              <a:spcBef>
                <a:spcPts val="1463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Keeping track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❏ </a:t>
            </a: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notes on paper or in a doc during the meeting.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</a:t>
            </a:r>
            <a:r>
              <a:rPr lang="en" sz="1700" b="1" u="sng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Hacer un seguimiento</a:t>
            </a:r>
            <a:endParaRPr sz="1700" b="1" u="sng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❏ Tome notas en papel o en un documento durante la    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reunión.</a:t>
            </a: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49954" lvl="0" indent="0" algn="l" rtl="0">
              <a:spcBef>
                <a:spcPts val="225"/>
              </a:spcBef>
              <a:spcAft>
                <a:spcPts val="0"/>
              </a:spcAft>
              <a:buNone/>
            </a:pPr>
            <a:endParaRPr sz="17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625" y="522725"/>
            <a:ext cx="925675" cy="92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On-screen Show (16:9)</PresentationFormat>
  <Paragraphs>87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Comic Sans MS</vt:lpstr>
      <vt:lpstr>Simple Light</vt:lpstr>
      <vt:lpstr>Introductions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 </dc:title>
  <dc:creator>MORALES : ROBERTO</dc:creator>
  <cp:lastModifiedBy>MORALES : ROBERTO</cp:lastModifiedBy>
  <cp:revision>1</cp:revision>
  <dcterms:modified xsi:type="dcterms:W3CDTF">2020-09-22T18:43:41Z</dcterms:modified>
</cp:coreProperties>
</file>